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gs" Target="tags/tag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Tm="10000"/>
    </mc:Choice>
    <mc:Fallback>
      <p:transition advTm="1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Tm="10000"/>
    </mc:Choice>
    <mc:Fallback>
      <p:transition advTm="1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Tm="10000"/>
    </mc:Choice>
    <mc:Fallback>
      <p:transition advTm="1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Tm="10000"/>
    </mc:Choice>
    <mc:Fallback>
      <p:transition advTm="1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Tm="10000"/>
    </mc:Choice>
    <mc:Fallback>
      <p:transition advTm="1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Tm="10000"/>
    </mc:Choice>
    <mc:Fallback>
      <p:transition advTm="1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Tm="10000"/>
    </mc:Choice>
    <mc:Fallback>
      <p:transition advTm="1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Tm="10000"/>
    </mc:Choice>
    <mc:Fallback>
      <p:transition advTm="1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Tm="10000"/>
    </mc:Choice>
    <mc:Fallback>
      <p:transition advTm="1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Tm="10000"/>
    </mc:Choice>
    <mc:Fallback>
      <p:transition advTm="1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Tm="10000"/>
    </mc:Choice>
    <mc:Fallback>
      <p:transition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500" advTm="10000"/>
    </mc:Choice>
    <mc:Fallback>
      <p:transition advTm="10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5520" y="0"/>
            <a:ext cx="514096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Tm="12000"/>
    </mc:Choice>
    <mc:Fallback>
      <p:transition advTm="12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5520" y="0"/>
            <a:ext cx="514096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Tm="10000"/>
    </mc:Choice>
    <mc:Fallback>
      <p:transition advTm="1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5520" y="0"/>
            <a:ext cx="514096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Tm="10000"/>
    </mc:Choice>
    <mc:Fallback>
      <p:transition advTm="1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5520" y="0"/>
            <a:ext cx="514096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Tm="10000"/>
    </mc:Choice>
    <mc:Fallback>
      <p:transition advTm="1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5520" y="0"/>
            <a:ext cx="514096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Tm="10000"/>
    </mc:Choice>
    <mc:Fallback>
      <p:transition advTm="1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5520" y="0"/>
            <a:ext cx="514096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Tm="10000"/>
    </mc:Choice>
    <mc:Fallback>
      <p:transition advTm="10000"/>
    </mc:Fallback>
  </mc:AlternateContent>
</p:sld>
</file>

<file path=ppt/tags/tag1.xml><?xml version="1.0" encoding="utf-8"?>
<p:tagLst xmlns:p="http://schemas.openxmlformats.org/presentationml/2006/main">
  <p:tag name="commondata" val="eyJoZGlkIjoiZjlkYWE0ZDEyMzAxNDQ5NTY4ZjljNzdmNTFjNWM1NzQ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3" baseType="lpstr">
      <vt:lpstr>Arial</vt:lpstr>
      <vt:lpstr>宋体</vt:lpstr>
      <vt:lpstr>Wingdings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9</cp:revision>
  <dcterms:created xsi:type="dcterms:W3CDTF">2023-08-09T12:44:00Z</dcterms:created>
  <dcterms:modified xsi:type="dcterms:W3CDTF">2025-10-10T06:46:36Z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2052-12.1.0.17827</vt:lpwstr>
  </property>
</Properties>
</file>